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687" r:id="rId44"/>
    <p:sldId id="689" r:id="rId45"/>
    <p:sldId id="417" r:id="rId46"/>
    <p:sldId id="263" r:id="rId47"/>
    <p:sldId id="572" r:id="rId48"/>
    <p:sldId id="260" r:id="rId49"/>
    <p:sldId id="450" r:id="rId50"/>
    <p:sldId id="449" r:id="rId51"/>
    <p:sldId id="270" r:id="rId52"/>
    <p:sldId id="271" r:id="rId53"/>
    <p:sldId id="272" r:id="rId54"/>
    <p:sldId id="273" r:id="rId55"/>
    <p:sldId id="385" r:id="rId56"/>
    <p:sldId id="603" r:id="rId57"/>
    <p:sldId id="279" r:id="rId58"/>
    <p:sldId id="280" r:id="rId59"/>
    <p:sldId id="281" r:id="rId60"/>
    <p:sldId id="282" r:id="rId61"/>
    <p:sldId id="386" r:id="rId62"/>
    <p:sldId id="387" r:id="rId63"/>
    <p:sldId id="388" r:id="rId64"/>
    <p:sldId id="389" r:id="rId65"/>
    <p:sldId id="390" r:id="rId66"/>
    <p:sldId id="391" r:id="rId67"/>
    <p:sldId id="392" r:id="rId68"/>
    <p:sldId id="393" r:id="rId69"/>
    <p:sldId id="601" r:id="rId70"/>
    <p:sldId id="605" r:id="rId71"/>
    <p:sldId id="606" r:id="rId72"/>
    <p:sldId id="604" r:id="rId73"/>
    <p:sldId id="612" r:id="rId74"/>
    <p:sldId id="613" r:id="rId75"/>
    <p:sldId id="602" r:id="rId76"/>
    <p:sldId id="616" r:id="rId77"/>
    <p:sldId id="614" r:id="rId78"/>
    <p:sldId id="615" r:id="rId79"/>
    <p:sldId id="402" r:id="rId80"/>
    <p:sldId id="410" r:id="rId81"/>
    <p:sldId id="411" r:id="rId82"/>
    <p:sldId id="406" r:id="rId83"/>
    <p:sldId id="403" r:id="rId84"/>
    <p:sldId id="414" r:id="rId85"/>
    <p:sldId id="415" r:id="rId86"/>
    <p:sldId id="416" r:id="rId87"/>
    <p:sldId id="512" r:id="rId88"/>
    <p:sldId id="513" r:id="rId89"/>
    <p:sldId id="409" r:id="rId90"/>
    <p:sldId id="405" r:id="rId91"/>
    <p:sldId id="407" r:id="rId92"/>
    <p:sldId id="404" r:id="rId93"/>
    <p:sldId id="514" r:id="rId94"/>
    <p:sldId id="515" r:id="rId95"/>
    <p:sldId id="570" r:id="rId96"/>
    <p:sldId id="571" r:id="rId97"/>
    <p:sldId id="607" r:id="rId98"/>
    <p:sldId id="608" r:id="rId99"/>
    <p:sldId id="435" r:id="rId100"/>
    <p:sldId id="516" r:id="rId101"/>
    <p:sldId id="685" r:id="rId102"/>
    <p:sldId id="437" r:id="rId103"/>
    <p:sldId id="527" r:id="rId104"/>
    <p:sldId id="528" r:id="rId105"/>
    <p:sldId id="529" r:id="rId106"/>
    <p:sldId id="530" r:id="rId107"/>
    <p:sldId id="518" r:id="rId108"/>
    <p:sldId id="519" r:id="rId109"/>
    <p:sldId id="520" r:id="rId110"/>
    <p:sldId id="521" r:id="rId111"/>
    <p:sldId id="439" r:id="rId112"/>
    <p:sldId id="522" r:id="rId113"/>
    <p:sldId id="523" r:id="rId114"/>
    <p:sldId id="525" r:id="rId115"/>
    <p:sldId id="440" r:id="rId116"/>
    <p:sldId id="442" r:id="rId117"/>
    <p:sldId id="443" r:id="rId118"/>
    <p:sldId id="541" r:id="rId119"/>
    <p:sldId id="544" r:id="rId120"/>
    <p:sldId id="543" r:id="rId121"/>
    <p:sldId id="546" r:id="rId122"/>
    <p:sldId id="547" r:id="rId123"/>
    <p:sldId id="542" r:id="rId124"/>
    <p:sldId id="438" r:id="rId125"/>
    <p:sldId id="531" r:id="rId126"/>
    <p:sldId id="532" r:id="rId127"/>
    <p:sldId id="533" r:id="rId128"/>
    <p:sldId id="534" r:id="rId129"/>
    <p:sldId id="535" r:id="rId130"/>
    <p:sldId id="536" r:id="rId131"/>
    <p:sldId id="537" r:id="rId132"/>
    <p:sldId id="436" r:id="rId133"/>
    <p:sldId id="551" r:id="rId134"/>
    <p:sldId id="549" r:id="rId135"/>
    <p:sldId id="538" r:id="rId136"/>
    <p:sldId id="539" r:id="rId137"/>
    <p:sldId id="686" r:id="rId138"/>
    <p:sldId id="540" r:id="rId139"/>
    <p:sldId id="575" r:id="rId140"/>
    <p:sldId id="574" r:id="rId141"/>
    <p:sldId id="576" r:id="rId142"/>
    <p:sldId id="577" r:id="rId143"/>
    <p:sldId id="578" r:id="rId144"/>
    <p:sldId id="579" r:id="rId145"/>
    <p:sldId id="550" r:id="rId146"/>
    <p:sldId id="684" r:id="rId147"/>
    <p:sldId id="548" r:id="rId148"/>
    <p:sldId id="526" r:id="rId149"/>
    <p:sldId id="609" r:id="rId150"/>
    <p:sldId id="610" r:id="rId151"/>
    <p:sldId id="611" r:id="rId152"/>
    <p:sldId id="617" r:id="rId153"/>
    <p:sldId id="618" r:id="rId154"/>
    <p:sldId id="460" r:id="rId155"/>
    <p:sldId id="552" r:id="rId156"/>
    <p:sldId id="462" r:id="rId157"/>
    <p:sldId id="463" r:id="rId158"/>
    <p:sldId id="467" r:id="rId159"/>
    <p:sldId id="469" r:id="rId160"/>
    <p:sldId id="476" r:id="rId161"/>
    <p:sldId id="475" r:id="rId162"/>
    <p:sldId id="478" r:id="rId163"/>
    <p:sldId id="477" r:id="rId164"/>
    <p:sldId id="479" r:id="rId165"/>
    <p:sldId id="480" r:id="rId166"/>
    <p:sldId id="466" r:id="rId167"/>
    <p:sldId id="464" r:id="rId168"/>
    <p:sldId id="471" r:id="rId169"/>
    <p:sldId id="470" r:id="rId170"/>
    <p:sldId id="473" r:id="rId171"/>
    <p:sldId id="474" r:id="rId172"/>
    <p:sldId id="483" r:id="rId173"/>
    <p:sldId id="481" r:id="rId174"/>
    <p:sldId id="472" r:id="rId175"/>
    <p:sldId id="484" r:id="rId176"/>
    <p:sldId id="486" r:id="rId177"/>
    <p:sldId id="493" r:id="rId178"/>
    <p:sldId id="487" r:id="rId179"/>
    <p:sldId id="490" r:id="rId180"/>
    <p:sldId id="489" r:id="rId181"/>
    <p:sldId id="500" r:id="rId182"/>
    <p:sldId id="491" r:id="rId183"/>
    <p:sldId id="488" r:id="rId184"/>
    <p:sldId id="482" r:id="rId185"/>
    <p:sldId id="497" r:id="rId186"/>
    <p:sldId id="498" r:id="rId187"/>
    <p:sldId id="501" r:id="rId188"/>
    <p:sldId id="496" r:id="rId189"/>
    <p:sldId id="505" r:id="rId190"/>
    <p:sldId id="503" r:id="rId191"/>
    <p:sldId id="502" r:id="rId192"/>
    <p:sldId id="509" r:id="rId193"/>
    <p:sldId id="510" r:id="rId194"/>
    <p:sldId id="506" r:id="rId195"/>
    <p:sldId id="511" r:id="rId196"/>
    <p:sldId id="485" r:id="rId197"/>
    <p:sldId id="620" r:id="rId198"/>
    <p:sldId id="621" r:id="rId199"/>
    <p:sldId id="623" r:id="rId200"/>
    <p:sldId id="625" r:id="rId201"/>
    <p:sldId id="622" r:id="rId202"/>
    <p:sldId id="627" r:id="rId203"/>
    <p:sldId id="626" r:id="rId204"/>
    <p:sldId id="669" r:id="rId205"/>
    <p:sldId id="670" r:id="rId206"/>
    <p:sldId id="671" r:id="rId207"/>
    <p:sldId id="675" r:id="rId208"/>
    <p:sldId id="664" r:id="rId209"/>
    <p:sldId id="665" r:id="rId210"/>
    <p:sldId id="666" r:id="rId211"/>
    <p:sldId id="667" r:id="rId212"/>
    <p:sldId id="668" r:id="rId213"/>
    <p:sldId id="660" r:id="rId214"/>
    <p:sldId id="659" r:id="rId215"/>
    <p:sldId id="658" r:id="rId216"/>
    <p:sldId id="661" r:id="rId217"/>
    <p:sldId id="663" r:id="rId218"/>
    <p:sldId id="648" r:id="rId219"/>
    <p:sldId id="647" r:id="rId220"/>
    <p:sldId id="649" r:id="rId221"/>
    <p:sldId id="650" r:id="rId222"/>
    <p:sldId id="651" r:id="rId223"/>
    <p:sldId id="652" r:id="rId224"/>
    <p:sldId id="653" r:id="rId225"/>
    <p:sldId id="654" r:id="rId226"/>
    <p:sldId id="656" r:id="rId227"/>
    <p:sldId id="655" r:id="rId228"/>
    <p:sldId id="657" r:id="rId229"/>
    <p:sldId id="284" r:id="rId230"/>
    <p:sldId id="285" r:id="rId231"/>
    <p:sldId id="286" r:id="rId232"/>
    <p:sldId id="355" r:id="rId233"/>
    <p:sldId id="291" r:id="rId234"/>
    <p:sldId id="288" r:id="rId235"/>
    <p:sldId id="292" r:id="rId236"/>
    <p:sldId id="293" r:id="rId237"/>
    <p:sldId id="294" r:id="rId238"/>
    <p:sldId id="297" r:id="rId239"/>
    <p:sldId id="298" r:id="rId240"/>
    <p:sldId id="299" r:id="rId241"/>
    <p:sldId id="300" r:id="rId242"/>
    <p:sldId id="301" r:id="rId243"/>
    <p:sldId id="302" r:id="rId244"/>
    <p:sldId id="303" r:id="rId245"/>
    <p:sldId id="304" r:id="rId246"/>
    <p:sldId id="553" r:id="rId247"/>
    <p:sldId id="554" r:id="rId248"/>
    <p:sldId id="305" r:id="rId249"/>
    <p:sldId id="306" r:id="rId250"/>
    <p:sldId id="555" r:id="rId251"/>
    <p:sldId id="557" r:id="rId252"/>
    <p:sldId id="556" r:id="rId253"/>
    <p:sldId id="307" r:id="rId254"/>
    <p:sldId id="308" r:id="rId255"/>
    <p:sldId id="309" r:id="rId256"/>
    <p:sldId id="310" r:id="rId257"/>
    <p:sldId id="315" r:id="rId258"/>
    <p:sldId id="316" r:id="rId259"/>
    <p:sldId id="317" r:id="rId260"/>
    <p:sldId id="311" r:id="rId261"/>
    <p:sldId id="312" r:id="rId262"/>
    <p:sldId id="313" r:id="rId263"/>
    <p:sldId id="314" r:id="rId264"/>
    <p:sldId id="318" r:id="rId265"/>
    <p:sldId id="319" r:id="rId266"/>
    <p:sldId id="320" r:id="rId267"/>
    <p:sldId id="321" r:id="rId268"/>
    <p:sldId id="322" r:id="rId269"/>
    <p:sldId id="323" r:id="rId270"/>
    <p:sldId id="324" r:id="rId271"/>
    <p:sldId id="326" r:id="rId272"/>
    <p:sldId id="327" r:id="rId273"/>
    <p:sldId id="328" r:id="rId274"/>
    <p:sldId id="329" r:id="rId275"/>
    <p:sldId id="330" r:id="rId276"/>
    <p:sldId id="331" r:id="rId277"/>
    <p:sldId id="332" r:id="rId278"/>
    <p:sldId id="333" r:id="rId279"/>
    <p:sldId id="334" r:id="rId280"/>
    <p:sldId id="335" r:id="rId281"/>
    <p:sldId id="336" r:id="rId282"/>
    <p:sldId id="337" r:id="rId283"/>
    <p:sldId id="338" r:id="rId284"/>
    <p:sldId id="339" r:id="rId285"/>
    <p:sldId id="340" r:id="rId286"/>
    <p:sldId id="341" r:id="rId287"/>
    <p:sldId id="342" r:id="rId288"/>
    <p:sldId id="343" r:id="rId289"/>
    <p:sldId id="344" r:id="rId290"/>
    <p:sldId id="345" r:id="rId291"/>
    <p:sldId id="346" r:id="rId292"/>
    <p:sldId id="347" r:id="rId293"/>
    <p:sldId id="348" r:id="rId294"/>
    <p:sldId id="349" r:id="rId295"/>
    <p:sldId id="350" r:id="rId296"/>
    <p:sldId id="351" r:id="rId297"/>
    <p:sldId id="352" r:id="rId298"/>
    <p:sldId id="353" r:id="rId299"/>
    <p:sldId id="354" r:id="rId300"/>
    <p:sldId id="356" r:id="rId301"/>
    <p:sldId id="357" r:id="rId302"/>
    <p:sldId id="358" r:id="rId303"/>
    <p:sldId id="359" r:id="rId304"/>
    <p:sldId id="360" r:id="rId305"/>
    <p:sldId id="580" r:id="rId306"/>
    <p:sldId id="619" r:id="rId307"/>
    <p:sldId id="581" r:id="rId308"/>
    <p:sldId id="582" r:id="rId309"/>
    <p:sldId id="631" r:id="rId310"/>
    <p:sldId id="628" r:id="rId311"/>
    <p:sldId id="629" r:id="rId312"/>
    <p:sldId id="630" r:id="rId313"/>
    <p:sldId id="632" r:id="rId314"/>
    <p:sldId id="633" r:id="rId315"/>
    <p:sldId id="634" r:id="rId316"/>
    <p:sldId id="361" r:id="rId317"/>
    <p:sldId id="362" r:id="rId318"/>
    <p:sldId id="363" r:id="rId319"/>
    <p:sldId id="364" r:id="rId320"/>
    <p:sldId id="635" r:id="rId321"/>
    <p:sldId id="638" r:id="rId322"/>
    <p:sldId id="641" r:id="rId323"/>
    <p:sldId id="639" r:id="rId324"/>
    <p:sldId id="640" r:id="rId325"/>
    <p:sldId id="644" r:id="rId326"/>
    <p:sldId id="646" r:id="rId327"/>
    <p:sldId id="673" r:id="rId328"/>
    <p:sldId id="677" r:id="rId329"/>
    <p:sldId id="678" r:id="rId330"/>
    <p:sldId id="645" r:id="rId331"/>
    <p:sldId id="642" r:id="rId332"/>
    <p:sldId id="643" r:id="rId333"/>
    <p:sldId id="683" r:id="rId334"/>
    <p:sldId id="679" r:id="rId335"/>
    <p:sldId id="680" r:id="rId336"/>
    <p:sldId id="681" r:id="rId337"/>
    <p:sldId id="682" r:id="rId338"/>
    <p:sldId id="432" r:id="rId339"/>
    <p:sldId id="433" r:id="rId340"/>
    <p:sldId id="434" r:id="rId341"/>
    <p:sldId id="423" r:id="rId342"/>
    <p:sldId id="563" r:id="rId343"/>
    <p:sldId id="592" r:id="rId344"/>
    <p:sldId id="564" r:id="rId345"/>
    <p:sldId id="565" r:id="rId346"/>
    <p:sldId id="586" r:id="rId347"/>
    <p:sldId id="587" r:id="rId348"/>
    <p:sldId id="588" r:id="rId349"/>
    <p:sldId id="589" r:id="rId350"/>
    <p:sldId id="590" r:id="rId351"/>
    <p:sldId id="591" r:id="rId352"/>
    <p:sldId id="593" r:id="rId353"/>
    <p:sldId id="594" r:id="rId354"/>
    <p:sldId id="595" r:id="rId355"/>
    <p:sldId id="596" r:id="rId356"/>
    <p:sldId id="597" r:id="rId357"/>
    <p:sldId id="598" r:id="rId358"/>
    <p:sldId id="599" r:id="rId359"/>
    <p:sldId id="600" r:id="rId360"/>
    <p:sldId id="583" r:id="rId361"/>
    <p:sldId id="584" r:id="rId362"/>
    <p:sldId id="585" r:id="rId363"/>
    <p:sldId id="566" r:id="rId364"/>
    <p:sldId id="268" r:id="rId365"/>
    <p:sldId id="365" r:id="rId366"/>
    <p:sldId id="366" r:id="rId367"/>
    <p:sldId id="507" r:id="rId368"/>
    <p:sldId id="296" r:id="rId369"/>
    <p:sldId id="290" r:id="rId37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687"/>
            <p14:sldId id="689"/>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686"/>
            <p14:sldId id="540"/>
            <p14:sldId id="575"/>
            <p14:sldId id="574"/>
            <p14:sldId id="576"/>
            <p14:sldId id="577"/>
            <p14:sldId id="578"/>
            <p14:sldId id="579"/>
            <p14:sldId id="550"/>
            <p14:sldId id="684"/>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commentAuthors" Target="commentAuthor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presProps" Target="pres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tableStyles" Target="tableStyles.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2021-05-12</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2021-05-12</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64.xml"/></Relationships>
</file>

<file path=ppt/slides/_rels/slide10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 Target="slide99.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20.jpeg"/></Relationships>
</file>

<file path=ppt/slides/_rels/slide103.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79.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0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0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09.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64.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99.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slide" Target="slide99.xml"/><Relationship Id="rId5" Type="http://schemas.openxmlformats.org/officeDocument/2006/relationships/slide" Target="slide364.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27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8.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1.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2.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9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64.xml"/></Relationships>
</file>

<file path=ppt/slides/_rels/slide125.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110.png"/><Relationship Id="rId7" Type="http://schemas.openxmlformats.org/officeDocument/2006/relationships/hyperlink" Target="../Content/ItCS/calendar.php-70.html" TargetMode="Externa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2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 Target="slide99.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2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7.jpeg"/><Relationship Id="rId7" Type="http://schemas.openxmlformats.org/officeDocument/2006/relationships/slide" Target="slide99.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39.jpeg"/><Relationship Id="rId4" Type="http://schemas.openxmlformats.org/officeDocument/2006/relationships/image" Target="../media/image138.jpeg"/></Relationships>
</file>

<file path=ppt/slides/_rels/slide1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99.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slide" Target="slide99.xml"/><Relationship Id="rId4" Type="http://schemas.openxmlformats.org/officeDocument/2006/relationships/slide" Target="slide364.xml"/></Relationships>
</file>

<file path=ppt/slides/_rels/slide13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134.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3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3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13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4.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42.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44.xml.rels><?xml version="1.0" encoding="UTF-8" standalone="yes"?>
<Relationships xmlns="http://schemas.openxmlformats.org/package/2006/relationships"><Relationship Id="rId3" Type="http://schemas.openxmlformats.org/officeDocument/2006/relationships/slide" Target="slide132.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64.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14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46.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08.jpeg"/><Relationship Id="rId4" Type="http://schemas.openxmlformats.org/officeDocument/2006/relationships/image" Target="../media/image111.png"/></Relationships>
</file>

<file path=ppt/slides/_rels/slide148.xml.rels><?xml version="1.0" encoding="UTF-8" standalone="yes"?>
<Relationships xmlns="http://schemas.openxmlformats.org/package/2006/relationships"><Relationship Id="rId3" Type="http://schemas.openxmlformats.org/officeDocument/2006/relationships/slide" Target="slide9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154.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53.jpeg"/><Relationship Id="rId5" Type="http://schemas.openxmlformats.org/officeDocument/2006/relationships/image" Target="../media/image26.jpeg"/><Relationship Id="rId4" Type="http://schemas.openxmlformats.org/officeDocument/2006/relationships/image" Target="../media/image152.jpeg"/></Relationships>
</file>

<file path=ppt/slides/_rels/slide156.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5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57.png"/><Relationship Id="rId4" Type="http://schemas.openxmlformats.org/officeDocument/2006/relationships/image" Target="../media/image156.png"/></Relationships>
</file>

<file path=ppt/slides/_rels/slide158.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55.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60.png"/><Relationship Id="rId4" Type="http://schemas.openxmlformats.org/officeDocument/2006/relationships/image" Target="../media/image159.png"/></Relationships>
</file>

<file path=ppt/slides/_rels/slide1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62.png"/></Relationships>
</file>

<file path=ppt/slides/_rels/slide1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64.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61.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65.png"/></Relationships>
</file>

<file path=ppt/slides/_rels/slide1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67.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56.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8.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108.jpeg"/><Relationship Id="rId7" Type="http://schemas.openxmlformats.org/officeDocument/2006/relationships/hyperlink" Target="../Content/ItCS/calendar.php-59.html" TargetMode="Externa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69.png"/><Relationship Id="rId4" Type="http://schemas.openxmlformats.org/officeDocument/2006/relationships/image" Target="../media/image168.png"/></Relationships>
</file>

<file path=ppt/slides/_rels/slide1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72.png"/><Relationship Id="rId4" Type="http://schemas.openxmlformats.org/officeDocument/2006/relationships/image" Target="../media/image171.png"/></Relationships>
</file>

<file path=ppt/slides/_rels/slide171.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7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76.jpeg"/><Relationship Id="rId4" Type="http://schemas.openxmlformats.org/officeDocument/2006/relationships/image" Target="../media/image17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79.png"/><Relationship Id="rId4" Type="http://schemas.openxmlformats.org/officeDocument/2006/relationships/image" Target="../media/image178.png"/></Relationships>
</file>

<file path=ppt/slides/_rels/slide17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77.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18" Type="http://schemas.openxmlformats.org/officeDocument/2006/relationships/image" Target="../media/image195.png"/><Relationship Id="rId3" Type="http://schemas.openxmlformats.org/officeDocument/2006/relationships/slide" Target="slide46.xml"/><Relationship Id="rId7" Type="http://schemas.openxmlformats.org/officeDocument/2006/relationships/image" Target="../media/image184.png"/><Relationship Id="rId12" Type="http://schemas.openxmlformats.org/officeDocument/2006/relationships/image" Target="../media/image189.png"/><Relationship Id="rId17" Type="http://schemas.openxmlformats.org/officeDocument/2006/relationships/image" Target="../media/image194.png"/><Relationship Id="rId2" Type="http://schemas.openxmlformats.org/officeDocument/2006/relationships/image" Target="../media/image181.jpeg"/><Relationship Id="rId16"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5" Type="http://schemas.openxmlformats.org/officeDocument/2006/relationships/image" Target="../media/image192.png"/><Relationship Id="rId10" Type="http://schemas.openxmlformats.org/officeDocument/2006/relationships/image" Target="../media/image187.png"/><Relationship Id="rId4" Type="http://schemas.openxmlformats.org/officeDocument/2006/relationships/slide" Target="slide364.xml"/><Relationship Id="rId9" Type="http://schemas.openxmlformats.org/officeDocument/2006/relationships/image" Target="../media/image186.png"/><Relationship Id="rId14" Type="http://schemas.openxmlformats.org/officeDocument/2006/relationships/image" Target="../media/image191.png"/></Relationships>
</file>

<file path=ppt/slides/_rels/slide17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79.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181.jpe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99.jpeg"/><Relationship Id="rId5" Type="http://schemas.openxmlformats.org/officeDocument/2006/relationships/image" Target="../media/image198.png"/><Relationship Id="rId4" Type="http://schemas.openxmlformats.org/officeDocument/2006/relationships/image" Target="../media/image197.png"/></Relationships>
</file>

<file path=ppt/slides/_rels/slide1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204.jpeg"/><Relationship Id="rId3" Type="http://schemas.openxmlformats.org/officeDocument/2006/relationships/slide" Target="slide364.xml"/><Relationship Id="rId7" Type="http://schemas.openxmlformats.org/officeDocument/2006/relationships/image" Target="../media/image203.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8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18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8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207.png"/></Relationships>
</file>

<file path=ppt/slides/_rels/slide18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18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8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8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89.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192.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9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19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17.jpeg"/><Relationship Id="rId4" Type="http://schemas.openxmlformats.org/officeDocument/2006/relationships/image" Target="../media/image216.png"/></Relationships>
</file>

<file path=ppt/slides/_rels/slide19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19.jpeg"/><Relationship Id="rId5" Type="http://schemas.openxmlformats.org/officeDocument/2006/relationships/slide" Target="slide79.xml"/><Relationship Id="rId4" Type="http://schemas.openxmlformats.org/officeDocument/2006/relationships/image" Target="../media/image218.png"/></Relationships>
</file>

<file path=ppt/slides/_rels/slide19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9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slide" Target="slide12.xml"/><Relationship Id="rId7" Type="http://schemas.openxmlformats.org/officeDocument/2006/relationships/slide" Target="slide229.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45.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hyperlink" Target="../Content/ItCS/calendar.php-108.html" TargetMode="External"/></Relationships>
</file>

<file path=ppt/slides/_rels/slide20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20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205.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slide" Target="slide364.xml"/><Relationship Id="rId7" Type="http://schemas.openxmlformats.org/officeDocument/2006/relationships/image" Target="../media/image229.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8.png"/><Relationship Id="rId4" Type="http://schemas.openxmlformats.org/officeDocument/2006/relationships/hyperlink" Target="../Content/ItCS/BGPlay-master/run_bgplay.html" TargetMode="External"/><Relationship Id="rId9" Type="http://schemas.openxmlformats.org/officeDocument/2006/relationships/image" Target="../media/image231.png"/></Relationships>
</file>

<file path=ppt/slides/_rels/slide20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20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20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236.png"/></Relationships>
</file>

<file path=ppt/slides/_rels/slide21.xml.rels><?xml version="1.0" encoding="UTF-8" standalone="yes"?>
<Relationships xmlns="http://schemas.openxmlformats.org/package/2006/relationships"><Relationship Id="rId8" Type="http://schemas.openxmlformats.org/officeDocument/2006/relationships/slide" Target="slide194.xml"/><Relationship Id="rId13" Type="http://schemas.openxmlformats.org/officeDocument/2006/relationships/slide" Target="slide302.xml"/><Relationship Id="rId3" Type="http://schemas.openxmlformats.org/officeDocument/2006/relationships/slide" Target="slide156.xml"/><Relationship Id="rId7" Type="http://schemas.openxmlformats.org/officeDocument/2006/relationships/slide" Target="slide187.xml"/><Relationship Id="rId12" Type="http://schemas.openxmlformats.org/officeDocument/2006/relationships/slide" Target="slide244.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6.xml"/><Relationship Id="rId11" Type="http://schemas.openxmlformats.org/officeDocument/2006/relationships/slide" Target="slide233.xml"/><Relationship Id="rId5" Type="http://schemas.openxmlformats.org/officeDocument/2006/relationships/slide" Target="slide172.xml"/><Relationship Id="rId10" Type="http://schemas.openxmlformats.org/officeDocument/2006/relationships/slide" Target="slide84.xml"/><Relationship Id="rId4" Type="http://schemas.openxmlformats.org/officeDocument/2006/relationships/slide" Target="slide166.xml"/><Relationship Id="rId9" Type="http://schemas.openxmlformats.org/officeDocument/2006/relationships/slide" Target="slide80.xml"/><Relationship Id="rId14" Type="http://schemas.openxmlformats.org/officeDocument/2006/relationships/slide" Target="slide364.xml"/></Relationships>
</file>

<file path=ppt/slides/_rels/slide21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21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240.png"/></Relationships>
</file>

<file path=ppt/slides/_rels/slide21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21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21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5.png"/><Relationship Id="rId4" Type="http://schemas.openxmlformats.org/officeDocument/2006/relationships/slide" Target="slide364.xml"/></Relationships>
</file>

<file path=ppt/slides/_rels/slide21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46.jpeg"/></Relationships>
</file>

<file path=ppt/slides/_rels/slide21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44.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17.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slide" Target="slide364.xml"/><Relationship Id="rId7" Type="http://schemas.openxmlformats.org/officeDocument/2006/relationships/image" Target="../media/image250.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21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4.jpeg"/><Relationship Id="rId5" Type="http://schemas.openxmlformats.org/officeDocument/2006/relationships/image" Target="../media/image253.jpeg"/><Relationship Id="rId4" Type="http://schemas.openxmlformats.org/officeDocument/2006/relationships/image" Target="../media/image252.jpeg"/></Relationships>
</file>

<file path=ppt/slides/_rels/slide21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4.jpeg"/><Relationship Id="rId5" Type="http://schemas.openxmlformats.org/officeDocument/2006/relationships/image" Target="../media/image253.jpeg"/><Relationship Id="rId4" Type="http://schemas.openxmlformats.org/officeDocument/2006/relationships/image" Target="../media/image252.jpeg"/></Relationships>
</file>

<file path=ppt/slides/_rels/slide2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55.jpeg"/></Relationships>
</file>

<file path=ppt/slides/_rels/slide221.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55.jpeg"/></Relationships>
</file>

<file path=ppt/slides/_rels/slide222.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55.jpeg"/></Relationships>
</file>

<file path=ppt/slides/_rels/slide22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22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0.jpeg"/></Relationships>
</file>

<file path=ppt/slides/_rels/slide22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image" Target="../media/image261.jpeg"/></Relationships>
</file>

<file path=ppt/slides/_rels/slide226.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55.jpeg"/></Relationships>
</file>

<file path=ppt/slides/_rels/slide227.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58.png"/><Relationship Id="rId2"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57.jpeg"/><Relationship Id="rId5" Type="http://schemas.openxmlformats.org/officeDocument/2006/relationships/image" Target="../media/image256.jpeg"/><Relationship Id="rId4" Type="http://schemas.openxmlformats.org/officeDocument/2006/relationships/image" Target="../media/image255.jpeg"/></Relationships>
</file>

<file path=ppt/slides/_rels/slide22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slide" Target="slide342.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slide" Target="slide2.xml"/></Relationships>
</file>

<file path=ppt/slides/_rels/slide2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slide" Target="slide231.xml"/><Relationship Id="rId2" Type="http://schemas.openxmlformats.org/officeDocument/2006/relationships/slide" Target="slide229.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316.xml"/><Relationship Id="rId4" Type="http://schemas.openxmlformats.org/officeDocument/2006/relationships/slide" Target="slide300.xml"/></Relationships>
</file>

<file path=ppt/slides/_rels/slide231.xml.rels><?xml version="1.0" encoding="UTF-8" standalone="yes"?>
<Relationships xmlns="http://schemas.openxmlformats.org/package/2006/relationships"><Relationship Id="rId8" Type="http://schemas.openxmlformats.org/officeDocument/2006/relationships/slide" Target="slide244.xml"/><Relationship Id="rId13" Type="http://schemas.openxmlformats.org/officeDocument/2006/relationships/slide" Target="slide273.xml"/><Relationship Id="rId18" Type="http://schemas.openxmlformats.org/officeDocument/2006/relationships/slide" Target="slide364.xml"/><Relationship Id="rId3" Type="http://schemas.openxmlformats.org/officeDocument/2006/relationships/slide" Target="slide233.xml"/><Relationship Id="rId7" Type="http://schemas.openxmlformats.org/officeDocument/2006/relationships/slide" Target="slide242.xml"/><Relationship Id="rId12" Type="http://schemas.openxmlformats.org/officeDocument/2006/relationships/slide" Target="slide267.xml"/><Relationship Id="rId17" Type="http://schemas.openxmlformats.org/officeDocument/2006/relationships/slide" Target="slide230.xml"/><Relationship Id="rId2" Type="http://schemas.openxmlformats.org/officeDocument/2006/relationships/slide" Target="slide232.xml"/><Relationship Id="rId16" Type="http://schemas.openxmlformats.org/officeDocument/2006/relationships/slide" Target="slide296.xml"/><Relationship Id="rId1" Type="http://schemas.openxmlformats.org/officeDocument/2006/relationships/slideLayout" Target="../slideLayouts/slideLayout2.xml"/><Relationship Id="rId6" Type="http://schemas.openxmlformats.org/officeDocument/2006/relationships/slide" Target="slide240.xml"/><Relationship Id="rId11" Type="http://schemas.openxmlformats.org/officeDocument/2006/relationships/slide" Target="slide260.xml"/><Relationship Id="rId5" Type="http://schemas.openxmlformats.org/officeDocument/2006/relationships/slide" Target="slide237.xml"/><Relationship Id="rId15" Type="http://schemas.openxmlformats.org/officeDocument/2006/relationships/slide" Target="slide290.xml"/><Relationship Id="rId10" Type="http://schemas.openxmlformats.org/officeDocument/2006/relationships/slide" Target="slide253.xml"/><Relationship Id="rId4" Type="http://schemas.openxmlformats.org/officeDocument/2006/relationships/slide" Target="slide235.xml"/><Relationship Id="rId9" Type="http://schemas.openxmlformats.org/officeDocument/2006/relationships/slide" Target="slide248.xml"/><Relationship Id="rId14" Type="http://schemas.openxmlformats.org/officeDocument/2006/relationships/slide" Target="slide283.xml"/></Relationships>
</file>

<file path=ppt/slides/_rels/slide232.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3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3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265.png"/><Relationship Id="rId4" Type="http://schemas.openxmlformats.org/officeDocument/2006/relationships/image" Target="../media/image264.png"/></Relationships>
</file>

<file path=ppt/slides/_rels/slide23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3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3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38.xml.rels><?xml version="1.0" encoding="UTF-8" standalone="yes"?>
<Relationships xmlns="http://schemas.openxmlformats.org/package/2006/relationships"><Relationship Id="rId3" Type="http://schemas.openxmlformats.org/officeDocument/2006/relationships/image" Target="../media/image267.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23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273.png"/><Relationship Id="rId4" Type="http://schemas.openxmlformats.org/officeDocument/2006/relationships/image" Target="../media/image272.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1.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24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280.png"/><Relationship Id="rId4" Type="http://schemas.openxmlformats.org/officeDocument/2006/relationships/image" Target="../media/image279.png"/></Relationships>
</file>

<file path=ppt/slides/_rels/slide244.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281.png"/></Relationships>
</file>

<file path=ppt/slides/_rels/slide24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image" Target="../media/image284.png"/><Relationship Id="rId4" Type="http://schemas.openxmlformats.org/officeDocument/2006/relationships/image" Target="../media/image283.png"/></Relationships>
</file>

<file path=ppt/slides/_rels/slide24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image" Target="../media/image285.png"/></Relationships>
</file>

<file path=ppt/slides/_rels/slide248.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49.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289.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288.bmp"/><Relationship Id="rId5" Type="http://schemas.openxmlformats.org/officeDocument/2006/relationships/image" Target="../media/image287.bmp"/><Relationship Id="rId4" Type="http://schemas.openxmlformats.org/officeDocument/2006/relationships/image" Target="../media/image286.bmp"/></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10" Type="http://schemas.openxmlformats.org/officeDocument/2006/relationships/slide" Target="slide364.xml"/><Relationship Id="rId4" Type="http://schemas.openxmlformats.org/officeDocument/2006/relationships/slide" Target="slide28.xml"/><Relationship Id="rId9" Type="http://schemas.openxmlformats.org/officeDocument/2006/relationships/slide" Target="slide43.xml"/></Relationships>
</file>

<file path=ppt/slides/_rels/slide25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image" Target="../media/image291.png"/><Relationship Id="rId4" Type="http://schemas.openxmlformats.org/officeDocument/2006/relationships/image" Target="../media/image290.png"/></Relationships>
</file>

<file path=ppt/slides/_rels/slide25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image" Target="../media/image293.png"/><Relationship Id="rId4" Type="http://schemas.openxmlformats.org/officeDocument/2006/relationships/image" Target="../media/image292.png"/></Relationships>
</file>

<file path=ppt/slides/_rels/slide25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image" Target="../media/image294.png"/></Relationships>
</file>

<file path=ppt/slides/_rels/slide25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3" Type="http://schemas.openxmlformats.org/officeDocument/2006/relationships/image" Target="../media/image295.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s>
</file>

<file path=ppt/slides/_rels/slide255.xml.rels><?xml version="1.0" encoding="UTF-8" standalone="yes"?>
<Relationships xmlns="http://schemas.openxmlformats.org/package/2006/relationships"><Relationship Id="rId3" Type="http://schemas.openxmlformats.org/officeDocument/2006/relationships/image" Target="../media/image299.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256.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03.png"/><Relationship Id="rId7" Type="http://schemas.openxmlformats.org/officeDocument/2006/relationships/image" Target="../media/image306.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298.png"/><Relationship Id="rId5" Type="http://schemas.openxmlformats.org/officeDocument/2006/relationships/image" Target="../media/image305.png"/><Relationship Id="rId4" Type="http://schemas.openxmlformats.org/officeDocument/2006/relationships/image" Target="../media/image304.gif"/></Relationships>
</file>

<file path=ppt/slides/_rels/slide257.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58.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08.png"/><Relationship Id="rId7" Type="http://schemas.openxmlformats.org/officeDocument/2006/relationships/image" Target="../media/image312.gif"/><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gif"/><Relationship Id="rId4" Type="http://schemas.openxmlformats.org/officeDocument/2006/relationships/image" Target="../media/image309.png"/></Relationships>
</file>

<file path=ppt/slides/_rels/slide259.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1.xml.rels><?xml version="1.0" encoding="UTF-8" standalone="yes"?>
<Relationships xmlns="http://schemas.openxmlformats.org/package/2006/relationships"><Relationship Id="rId3" Type="http://schemas.openxmlformats.org/officeDocument/2006/relationships/image" Target="../media/image314.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262.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18.bmp"/><Relationship Id="rId7" Type="http://schemas.openxmlformats.org/officeDocument/2006/relationships/image" Target="../media/image322.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bmp"/></Relationships>
</file>

<file path=ppt/slides/_rels/slide263.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324.png"/></Relationships>
</file>

<file path=ppt/slides/_rels/slide264.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5.xml.rels><?xml version="1.0" encoding="UTF-8" standalone="yes"?>
<Relationships xmlns="http://schemas.openxmlformats.org/package/2006/relationships"><Relationship Id="rId8" Type="http://schemas.openxmlformats.org/officeDocument/2006/relationships/image" Target="../media/image330.bmp"/><Relationship Id="rId3" Type="http://schemas.openxmlformats.org/officeDocument/2006/relationships/image" Target="../media/image325.bmp"/><Relationship Id="rId7" Type="http://schemas.openxmlformats.org/officeDocument/2006/relationships/image" Target="../media/image329.gif"/><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7.gif"/><Relationship Id="rId4" Type="http://schemas.openxmlformats.org/officeDocument/2006/relationships/image" Target="../media/image326.bmp"/><Relationship Id="rId9" Type="http://schemas.openxmlformats.org/officeDocument/2006/relationships/slide" Target="slide364.xml"/></Relationships>
</file>

<file path=ppt/slides/_rels/slide266.xml.rels><?xml version="1.0" encoding="UTF-8" standalone="yes"?>
<Relationships xmlns="http://schemas.openxmlformats.org/package/2006/relationships"><Relationship Id="rId3" Type="http://schemas.openxmlformats.org/officeDocument/2006/relationships/image" Target="../media/image331.gif"/><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67.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68.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269.xml.rels><?xml version="1.0" encoding="UTF-8" standalone="yes"?>
<Relationships xmlns="http://schemas.openxmlformats.org/package/2006/relationships"><Relationship Id="rId3" Type="http://schemas.openxmlformats.org/officeDocument/2006/relationships/image" Target="../media/image337.bmp"/><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40.bmp"/><Relationship Id="rId5" Type="http://schemas.openxmlformats.org/officeDocument/2006/relationships/image" Target="../media/image339.png"/><Relationship Id="rId4" Type="http://schemas.openxmlformats.org/officeDocument/2006/relationships/image" Target="../media/image33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64.xml"/><Relationship Id="rId7" Type="http://schemas.openxmlformats.org/officeDocument/2006/relationships/image" Target="../media/image41.png"/><Relationship Id="rId2" Type="http://schemas.openxmlformats.org/officeDocument/2006/relationships/slide" Target="slide27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342.bmp"/></Relationships>
</file>

<file path=ppt/slides/_rels/slide271.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2.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345.gif"/><Relationship Id="rId4" Type="http://schemas.openxmlformats.org/officeDocument/2006/relationships/image" Target="../media/image344.png"/></Relationships>
</file>

<file path=ppt/slides/_rels/slide27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4.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348.png"/><Relationship Id="rId4" Type="http://schemas.openxmlformats.org/officeDocument/2006/relationships/image" Target="../media/image347.png"/></Relationships>
</file>

<file path=ppt/slides/_rels/slide275.xml.rels><?xml version="1.0" encoding="UTF-8" standalone="yes"?>
<Relationships xmlns="http://schemas.openxmlformats.org/package/2006/relationships"><Relationship Id="rId3" Type="http://schemas.openxmlformats.org/officeDocument/2006/relationships/image" Target="../media/image349.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52.bmp"/><Relationship Id="rId5" Type="http://schemas.openxmlformats.org/officeDocument/2006/relationships/image" Target="../media/image351.png"/><Relationship Id="rId4" Type="http://schemas.openxmlformats.org/officeDocument/2006/relationships/image" Target="../media/image350.bmp"/></Relationships>
</file>

<file path=ppt/slides/_rels/slide276.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354.png"/></Relationships>
</file>

<file path=ppt/slides/_rels/slide277.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357.png"/><Relationship Id="rId4" Type="http://schemas.openxmlformats.org/officeDocument/2006/relationships/image" Target="../media/image356.png"/></Relationships>
</file>

<file path=ppt/slides/_rels/slide278.xml.rels><?xml version="1.0" encoding="UTF-8" standalone="yes"?>
<Relationships xmlns="http://schemas.openxmlformats.org/package/2006/relationships"><Relationship Id="rId3" Type="http://schemas.openxmlformats.org/officeDocument/2006/relationships/image" Target="../media/image358.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360.png"/><Relationship Id="rId4" Type="http://schemas.openxmlformats.org/officeDocument/2006/relationships/image" Target="../media/image359.png"/></Relationships>
</file>

<file path=ppt/slides/_rels/slide27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1.xml.rels><?xml version="1.0" encoding="UTF-8" standalone="yes"?>
<Relationships xmlns="http://schemas.openxmlformats.org/package/2006/relationships"><Relationship Id="rId3" Type="http://schemas.openxmlformats.org/officeDocument/2006/relationships/image" Target="../media/image361.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363.png"/><Relationship Id="rId4" Type="http://schemas.openxmlformats.org/officeDocument/2006/relationships/image" Target="../media/image362.png"/></Relationships>
</file>

<file path=ppt/slides/_rels/slide282.xml.rels><?xml version="1.0" encoding="UTF-8" standalone="yes"?>
<Relationships xmlns="http://schemas.openxmlformats.org/package/2006/relationships"><Relationship Id="rId3" Type="http://schemas.openxmlformats.org/officeDocument/2006/relationships/image" Target="../media/image364.pn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67.gif"/><Relationship Id="rId5" Type="http://schemas.openxmlformats.org/officeDocument/2006/relationships/image" Target="../media/image366.bmp"/><Relationship Id="rId4" Type="http://schemas.openxmlformats.org/officeDocument/2006/relationships/image" Target="../media/image365.bmp"/></Relationships>
</file>

<file path=ppt/slides/_rels/slide283.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4.xml.rels><?xml version="1.0" encoding="UTF-8" standalone="yes"?>
<Relationships xmlns="http://schemas.openxmlformats.org/package/2006/relationships"><Relationship Id="rId3" Type="http://schemas.openxmlformats.org/officeDocument/2006/relationships/image" Target="../media/image368.bmp"/><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image" Target="../media/image370.bmp"/><Relationship Id="rId4" Type="http://schemas.openxmlformats.org/officeDocument/2006/relationships/image" Target="../media/image369.bmp"/></Relationships>
</file>

<file path=ppt/slides/_rels/slide285.xml.rels><?xml version="1.0" encoding="UTF-8" standalone="yes"?>
<Relationships xmlns="http://schemas.openxmlformats.org/package/2006/relationships"><Relationship Id="rId3" Type="http://schemas.openxmlformats.org/officeDocument/2006/relationships/image" Target="../media/image372.bmp"/><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373.png"/></Relationships>
</file>

<file path=ppt/slides/_rels/slide28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slide" Target="slide231.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87.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slide" Target="slide231.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376.png"/></Relationships>
</file>

<file path=ppt/slides/_rels/slide288.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9.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68.bmp"/><Relationship Id="rId7" Type="http://schemas.openxmlformats.org/officeDocument/2006/relationships/image" Target="../media/image380.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79.bmp"/><Relationship Id="rId5" Type="http://schemas.openxmlformats.org/officeDocument/2006/relationships/image" Target="../media/image378.png"/><Relationship Id="rId4" Type="http://schemas.openxmlformats.org/officeDocument/2006/relationships/image" Target="../media/image37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290.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1.xml.rels><?xml version="1.0" encoding="UTF-8" standalone="yes"?>
<Relationships xmlns="http://schemas.openxmlformats.org/package/2006/relationships"><Relationship Id="rId8" Type="http://schemas.openxmlformats.org/officeDocument/2006/relationships/image" Target="../media/image386.bmp"/><Relationship Id="rId3" Type="http://schemas.openxmlformats.org/officeDocument/2006/relationships/image" Target="../media/image381.png"/><Relationship Id="rId7" Type="http://schemas.openxmlformats.org/officeDocument/2006/relationships/image" Target="../media/image385.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84.bmp"/><Relationship Id="rId5" Type="http://schemas.openxmlformats.org/officeDocument/2006/relationships/image" Target="../media/image383.bmp"/><Relationship Id="rId4" Type="http://schemas.openxmlformats.org/officeDocument/2006/relationships/image" Target="../media/image382.png"/><Relationship Id="rId9" Type="http://schemas.openxmlformats.org/officeDocument/2006/relationships/slide" Target="slide364.xml"/></Relationships>
</file>

<file path=ppt/slides/_rels/slide292.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387.bmp"/><Relationship Id="rId7" Type="http://schemas.openxmlformats.org/officeDocument/2006/relationships/image" Target="../media/image391.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90.bmp"/><Relationship Id="rId5" Type="http://schemas.openxmlformats.org/officeDocument/2006/relationships/image" Target="../media/image389.bmp"/><Relationship Id="rId4" Type="http://schemas.openxmlformats.org/officeDocument/2006/relationships/image" Target="../media/image388.bmp"/></Relationships>
</file>

<file path=ppt/slides/_rels/slide293.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4.xml.rels><?xml version="1.0" encoding="UTF-8" standalone="yes"?>
<Relationships xmlns="http://schemas.openxmlformats.org/package/2006/relationships"><Relationship Id="rId8" Type="http://schemas.openxmlformats.org/officeDocument/2006/relationships/image" Target="../media/image397.gif"/><Relationship Id="rId3" Type="http://schemas.openxmlformats.org/officeDocument/2006/relationships/image" Target="../media/image392.bmp"/><Relationship Id="rId7" Type="http://schemas.openxmlformats.org/officeDocument/2006/relationships/image" Target="../media/image396.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395.bmp"/><Relationship Id="rId5" Type="http://schemas.openxmlformats.org/officeDocument/2006/relationships/image" Target="../media/image394.bmp"/><Relationship Id="rId4" Type="http://schemas.openxmlformats.org/officeDocument/2006/relationships/image" Target="../media/image393.bmp"/><Relationship Id="rId9" Type="http://schemas.openxmlformats.org/officeDocument/2006/relationships/slide" Target="slide364.xml"/></Relationships>
</file>

<file path=ppt/slides/_rels/slide295.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400.bmp"/><Relationship Id="rId4" Type="http://schemas.openxmlformats.org/officeDocument/2006/relationships/image" Target="../media/image399.bmp"/></Relationships>
</file>

<file path=ppt/slides/_rels/slide296.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slide" Target="slide364.xml"/><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7.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hyperlink" Target="mailto:test01@10.10.1.14" TargetMode="External"/><Relationship Id="rId7" Type="http://schemas.openxmlformats.org/officeDocument/2006/relationships/image" Target="../media/image404.bmp"/><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298.xml.rels><?xml version="1.0" encoding="UTF-8" standalone="yes"?>
<Relationships xmlns="http://schemas.openxmlformats.org/package/2006/relationships"><Relationship Id="rId3" Type="http://schemas.openxmlformats.org/officeDocument/2006/relationships/slide" Target="slide231.xml"/><Relationship Id="rId7" Type="http://schemas.openxmlformats.org/officeDocument/2006/relationships/slide" Target="slide364.xml"/><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slide" Target="slide23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407.bmp"/><Relationship Id="rId4" Type="http://schemas.openxmlformats.org/officeDocument/2006/relationships/image" Target="../media/image406.bmp"/></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64.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64.xml"/></Relationships>
</file>

<file path=ppt/slides/_rels/slide300.xml.rels><?xml version="1.0" encoding="UTF-8" standalone="yes"?>
<Relationships xmlns="http://schemas.openxmlformats.org/package/2006/relationships"><Relationship Id="rId3" Type="http://schemas.openxmlformats.org/officeDocument/2006/relationships/slide" Target="slide302.xml"/><Relationship Id="rId2" Type="http://schemas.openxmlformats.org/officeDocument/2006/relationships/slide" Target="slide301.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230.xml"/><Relationship Id="rId4" Type="http://schemas.openxmlformats.org/officeDocument/2006/relationships/slide" Target="slide306.xml"/></Relationships>
</file>

<file path=ppt/slides/_rels/slide301.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slide" Target="slide300.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30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0.xml"/><Relationship Id="rId4" Type="http://schemas.openxmlformats.org/officeDocument/2006/relationships/image" Target="../media/image111.png"/></Relationships>
</file>

<file path=ppt/slides/_rels/slide303.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409.png"/><Relationship Id="rId7" Type="http://schemas.openxmlformats.org/officeDocument/2006/relationships/image" Target="../media/image412.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image" Target="../media/image410.png"/><Relationship Id="rId4" Type="http://schemas.openxmlformats.org/officeDocument/2006/relationships/slide" Target="slide364.xml"/><Relationship Id="rId9" Type="http://schemas.openxmlformats.org/officeDocument/2006/relationships/image" Target="../media/image414.png"/></Relationships>
</file>

<file path=ppt/slides/_rels/slide304.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slide" Target="slide364.xml"/><Relationship Id="rId7" Type="http://schemas.openxmlformats.org/officeDocument/2006/relationships/image" Target="../media/image418.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17.png"/><Relationship Id="rId5" Type="http://schemas.openxmlformats.org/officeDocument/2006/relationships/image" Target="../media/image416.png"/><Relationship Id="rId4" Type="http://schemas.openxmlformats.org/officeDocument/2006/relationships/image" Target="../media/image415.png"/></Relationships>
</file>

<file path=ppt/slides/_rels/slide30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20.png"/></Relationships>
</file>

<file path=ppt/slides/_rels/slide30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slide" Target="slide300.xml"/><Relationship Id="rId4" Type="http://schemas.openxmlformats.org/officeDocument/2006/relationships/image" Target="../media/image111.png"/></Relationships>
</file>

<file path=ppt/slides/_rels/slide307.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25.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30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309.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32.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31.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36.png"/><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image" Target="../media/image433.png"/></Relationships>
</file>

<file path=ppt/slides/_rels/slide31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image" Target="../media/image439.png"/><Relationship Id="rId5" Type="http://schemas.openxmlformats.org/officeDocument/2006/relationships/image" Target="../media/image438.png"/><Relationship Id="rId4" Type="http://schemas.openxmlformats.org/officeDocument/2006/relationships/image" Target="../media/image437.png"/></Relationships>
</file>

<file path=ppt/slides/_rels/slide31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 Id="rId5" Type="http://schemas.openxmlformats.org/officeDocument/2006/relationships/image" Target="../media/image441.png"/><Relationship Id="rId4" Type="http://schemas.openxmlformats.org/officeDocument/2006/relationships/image" Target="../media/image440.png"/></Relationships>
</file>

<file path=ppt/slides/_rels/slide31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slide" Target="slide318.xml"/><Relationship Id="rId2" Type="http://schemas.openxmlformats.org/officeDocument/2006/relationships/slide" Target="slide317.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230.xml"/><Relationship Id="rId4" Type="http://schemas.openxmlformats.org/officeDocument/2006/relationships/slide" Target="slide325.xml"/></Relationships>
</file>

<file path=ppt/slides/_rels/slide31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slide" Target="slide316.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31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16.xml"/><Relationship Id="rId5" Type="http://schemas.openxmlformats.org/officeDocument/2006/relationships/image" Target="../media/image108.jpeg"/><Relationship Id="rId4" Type="http://schemas.openxmlformats.org/officeDocument/2006/relationships/image" Target="../media/image111.png"/></Relationships>
</file>

<file path=ppt/slides/_rels/slide319.xml.rels><?xml version="1.0" encoding="UTF-8" standalone="yes"?>
<Relationships xmlns="http://schemas.openxmlformats.org/package/2006/relationships"><Relationship Id="rId3" Type="http://schemas.openxmlformats.org/officeDocument/2006/relationships/slide" Target="slide316.xml"/><Relationship Id="rId2" Type="http://schemas.openxmlformats.org/officeDocument/2006/relationships/image" Target="../media/image443.png"/><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slide" Target="slide364.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64.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321.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52.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50.png"/><Relationship Id="rId4" Type="http://schemas.openxmlformats.org/officeDocument/2006/relationships/image" Target="../media/image449.png"/></Relationships>
</file>

<file path=ppt/slides/_rels/slide3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0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316.xml"/><Relationship Id="rId4" Type="http://schemas.openxmlformats.org/officeDocument/2006/relationships/image" Target="../media/image111.png"/></Relationships>
</file>

<file path=ppt/slides/_rels/slide323.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56.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5.png"/><Relationship Id="rId5" Type="http://schemas.openxmlformats.org/officeDocument/2006/relationships/image" Target="../media/image454.png"/><Relationship Id="rId4" Type="http://schemas.openxmlformats.org/officeDocument/2006/relationships/image" Target="../media/image453.png"/></Relationships>
</file>

<file path=ppt/slides/_rels/slide324.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60.pn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457.png"/></Relationships>
</file>

<file path=ppt/slides/_rels/slide32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16.xml"/><Relationship Id="rId5" Type="http://schemas.openxmlformats.org/officeDocument/2006/relationships/image" Target="../media/image108.jpeg"/><Relationship Id="rId4" Type="http://schemas.openxmlformats.org/officeDocument/2006/relationships/image" Target="../media/image111.png"/></Relationships>
</file>

<file path=ppt/slides/_rels/slide326.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64.bmp"/><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63.bmp"/><Relationship Id="rId5" Type="http://schemas.openxmlformats.org/officeDocument/2006/relationships/image" Target="../media/image462.bmp"/><Relationship Id="rId4" Type="http://schemas.openxmlformats.org/officeDocument/2006/relationships/image" Target="../media/image461.bmp"/></Relationships>
</file>

<file path=ppt/slides/_rels/slide32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 Id="rId5" Type="http://schemas.openxmlformats.org/officeDocument/2006/relationships/image" Target="../media/image466.bmp"/><Relationship Id="rId4" Type="http://schemas.openxmlformats.org/officeDocument/2006/relationships/image" Target="../media/image465.bmp"/></Relationships>
</file>

<file path=ppt/slides/_rels/slide328.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69.bmp"/><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68.bmp"/><Relationship Id="rId5" Type="http://schemas.openxmlformats.org/officeDocument/2006/relationships/image" Target="../media/image467.bmp"/><Relationship Id="rId4" Type="http://schemas.openxmlformats.org/officeDocument/2006/relationships/image" Target="../media/image449.png"/></Relationships>
</file>

<file path=ppt/slides/_rels/slide32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30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316.xml"/><Relationship Id="rId4" Type="http://schemas.openxmlformats.org/officeDocument/2006/relationships/image" Target="../media/image111.png"/></Relationships>
</file>

<file path=ppt/slides/_rels/slide331.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73.jpeg"/><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72.bmp"/><Relationship Id="rId5" Type="http://schemas.openxmlformats.org/officeDocument/2006/relationships/image" Target="../media/image471.jpeg"/><Relationship Id="rId4" Type="http://schemas.openxmlformats.org/officeDocument/2006/relationships/image" Target="../media/image470.bmp"/></Relationships>
</file>

<file path=ppt/slides/_rels/slide332.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477.bmp"/><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image" Target="../media/image476.jpeg"/><Relationship Id="rId5" Type="http://schemas.openxmlformats.org/officeDocument/2006/relationships/image" Target="../media/image475.bmp"/><Relationship Id="rId4" Type="http://schemas.openxmlformats.org/officeDocument/2006/relationships/image" Target="../media/image474.bmp"/></Relationships>
</file>

<file path=ppt/slides/_rels/slide33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slide" Target="slide364.xml"/><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slide" Target="slide316.xml"/><Relationship Id="rId5" Type="http://schemas.openxmlformats.org/officeDocument/2006/relationships/image" Target="../media/image108.jpeg"/><Relationship Id="rId4" Type="http://schemas.openxmlformats.org/officeDocument/2006/relationships/image" Target="../media/image111.png"/></Relationships>
</file>

<file path=ppt/slides/_rels/slide33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16.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279.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39.xml.rels><?xml version="1.0" encoding="UTF-8" standalone="yes"?>
<Relationships xmlns="http://schemas.openxmlformats.org/package/2006/relationships"><Relationship Id="rId3" Type="http://schemas.openxmlformats.org/officeDocument/2006/relationships/slide" Target="slide279.xml"/><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34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79.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29.xml"/><Relationship Id="rId1" Type="http://schemas.openxmlformats.org/officeDocument/2006/relationships/slideLayout" Target="../slideLayouts/slideLayout2.xml"/><Relationship Id="rId4" Type="http://schemas.openxmlformats.org/officeDocument/2006/relationships/slide" Target="slide344.xml"/></Relationships>
</file>

<file path=ppt/slides/_rels/slide34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4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4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4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350.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5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4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64.xml"/></Relationships>
</file>

<file path=ppt/slides/_rels/slide36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29.xml"/><Relationship Id="rId1" Type="http://schemas.openxmlformats.org/officeDocument/2006/relationships/slideLayout" Target="../slideLayouts/slideLayout2.xml"/><Relationship Id="rId4" Type="http://schemas.openxmlformats.org/officeDocument/2006/relationships/slide" Target="slide361.xml"/></Relationships>
</file>

<file path=ppt/slides/_rels/slide361.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364.xml"/><Relationship Id="rId2" Type="http://schemas.openxmlformats.org/officeDocument/2006/relationships/slide" Target="slide360.xml"/><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11.png"/><Relationship Id="rId4" Type="http://schemas.openxmlformats.org/officeDocument/2006/relationships/image" Target="../media/image110.png"/></Relationships>
</file>

<file path=ppt/slides/_rels/slide36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6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6.xml"/><Relationship Id="rId5" Type="http://schemas.openxmlformats.org/officeDocument/2006/relationships/slide" Target="slide300.xml"/><Relationship Id="rId4" Type="http://schemas.openxmlformats.org/officeDocument/2006/relationships/slide" Target="slide231.xml"/><Relationship Id="rId9" Type="http://schemas.openxmlformats.org/officeDocument/2006/relationships/slide" Target="slide46.xml"/></Relationships>
</file>

<file path=ppt/slides/_rels/slide365.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66.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6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67.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78.jpeg"/><Relationship Id="rId5" Type="http://schemas.openxmlformats.org/officeDocument/2006/relationships/slide" Target="slide364.xml"/><Relationship Id="rId4" Type="http://schemas.openxmlformats.org/officeDocument/2006/relationships/hyperlink" Target="http://www.kocw.net/home/search/kemView.do?kemId=978503" TargetMode="External"/></Relationships>
</file>

<file path=ppt/slides/_rels/slide36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300.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47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64.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64.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4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64.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archive.ubuntu.com/" TargetMode="External"/><Relationship Id="rId7" Type="http://schemas.openxmlformats.org/officeDocument/2006/relationships/image" Target="../media/image94.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slide" Target="slide364.xml"/><Relationship Id="rId10" Type="http://schemas.openxmlformats.org/officeDocument/2006/relationships/image" Target="../media/image97.png"/><Relationship Id="rId4" Type="http://schemas.openxmlformats.org/officeDocument/2006/relationships/hyperlink" Target="http://archive.ubuntu.com/ubuntu/pool/universe/b/bgpdump/" TargetMode="External"/><Relationship Id="rId9"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slide" Target="slide149.xml"/><Relationship Id="rId13" Type="http://schemas.openxmlformats.org/officeDocument/2006/relationships/slide" Target="slide197.xml"/><Relationship Id="rId3" Type="http://schemas.openxmlformats.org/officeDocument/2006/relationships/slide" Target="slide213.xml"/><Relationship Id="rId7" Type="http://schemas.openxmlformats.org/officeDocument/2006/relationships/slide" Target="slide132.xml"/><Relationship Id="rId12" Type="http://schemas.openxmlformats.org/officeDocument/2006/relationships/slide" Target="slide175.xml"/><Relationship Id="rId17" Type="http://schemas.openxmlformats.org/officeDocument/2006/relationships/slide" Target="slide364.xml"/><Relationship Id="rId2" Type="http://schemas.openxmlformats.org/officeDocument/2006/relationships/slide" Target="slide48.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9.xml"/><Relationship Id="rId11" Type="http://schemas.openxmlformats.org/officeDocument/2006/relationships/slide" Target="slide154.xml"/><Relationship Id="rId5" Type="http://schemas.openxmlformats.org/officeDocument/2006/relationships/slide" Target="slide79.xml"/><Relationship Id="rId15" Type="http://schemas.openxmlformats.org/officeDocument/2006/relationships/slide" Target="slide208.xml"/><Relationship Id="rId10" Type="http://schemas.openxmlformats.org/officeDocument/2006/relationships/slide" Target="slide218.xml"/><Relationship Id="rId4" Type="http://schemas.openxmlformats.org/officeDocument/2006/relationships/slide" Target="slide55.xml"/><Relationship Id="rId9" Type="http://schemas.openxmlformats.org/officeDocument/2006/relationships/slide" Target="slide152.xml"/><Relationship Id="rId14" Type="http://schemas.openxmlformats.org/officeDocument/2006/relationships/slide" Target="slide204.xml"/></Relationships>
</file>

<file path=ppt/slides/_rels/slide47.xml.rels><?xml version="1.0" encoding="UTF-8" standalone="yes"?>
<Relationships xmlns="http://schemas.openxmlformats.org/package/2006/relationships"><Relationship Id="rId8" Type="http://schemas.openxmlformats.org/officeDocument/2006/relationships/slide" Target="slide175.xml"/><Relationship Id="rId3" Type="http://schemas.openxmlformats.org/officeDocument/2006/relationships/slide" Target="slide55.xml"/><Relationship Id="rId7" Type="http://schemas.openxmlformats.org/officeDocument/2006/relationships/slide" Target="slide154.xml"/><Relationship Id="rId2" Type="http://schemas.openxmlformats.org/officeDocument/2006/relationships/slide" Target="slide48.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99.xml"/><Relationship Id="rId10" Type="http://schemas.openxmlformats.org/officeDocument/2006/relationships/slide" Target="slide364.xml"/><Relationship Id="rId4" Type="http://schemas.openxmlformats.org/officeDocument/2006/relationships/slide" Target="slide79.xml"/><Relationship Id="rId9" Type="http://schemas.openxmlformats.org/officeDocument/2006/relationships/slide" Target="slide2.xml"/></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5.xml.rels><?xml version="1.0" encoding="UTF-8" standalone="yes"?>
<Relationships xmlns="http://schemas.openxmlformats.org/package/2006/relationships"><Relationship Id="rId8" Type="http://schemas.openxmlformats.org/officeDocument/2006/relationships/slide" Target="slide364.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slide" Target="slide46.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00.jpeg"/></Relationships>
</file>

<file path=ppt/slides/_rels/slide5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5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53.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54.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slide" Target="slide71.xml"/><Relationship Id="rId3" Type="http://schemas.openxmlformats.org/officeDocument/2006/relationships/slide" Target="slide57.xml"/><Relationship Id="rId21" Type="http://schemas.openxmlformats.org/officeDocument/2006/relationships/slide" Target="slide46.xml"/><Relationship Id="rId7" Type="http://schemas.openxmlformats.org/officeDocument/2006/relationships/slide" Target="slide75.xml"/><Relationship Id="rId12" Type="http://schemas.openxmlformats.org/officeDocument/2006/relationships/slide" Target="slide65.xml"/><Relationship Id="rId17" Type="http://schemas.openxmlformats.org/officeDocument/2006/relationships/slide" Target="slide70.xml"/><Relationship Id="rId2" Type="http://schemas.openxmlformats.org/officeDocument/2006/relationships/slide" Target="slide56.xml"/><Relationship Id="rId16" Type="http://schemas.openxmlformats.org/officeDocument/2006/relationships/slide" Target="slide69.xml"/><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64.xml"/><Relationship Id="rId5" Type="http://schemas.openxmlformats.org/officeDocument/2006/relationships/slide" Target="slide59.xml"/><Relationship Id="rId15" Type="http://schemas.openxmlformats.org/officeDocument/2006/relationships/slide" Target="slide68.xml"/><Relationship Id="rId10" Type="http://schemas.openxmlformats.org/officeDocument/2006/relationships/slide" Target="slide63.xml"/><Relationship Id="rId19" Type="http://schemas.openxmlformats.org/officeDocument/2006/relationships/slide" Target="slide72.xml"/><Relationship Id="rId4" Type="http://schemas.openxmlformats.org/officeDocument/2006/relationships/slide" Target="slide58.xml"/><Relationship Id="rId9" Type="http://schemas.openxmlformats.org/officeDocument/2006/relationships/slide" Target="slide62.xml"/><Relationship Id="rId14" Type="http://schemas.openxmlformats.org/officeDocument/2006/relationships/slide" Target="slide67.xml"/><Relationship Id="rId22" Type="http://schemas.openxmlformats.org/officeDocument/2006/relationships/slide" Target="slide364.xml"/></Relationships>
</file>

<file path=ppt/slides/_rels/slide5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6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 Target="slide93.xml"/><Relationship Id="rId3" Type="http://schemas.openxmlformats.org/officeDocument/2006/relationships/slide" Target="slide83.xml"/><Relationship Id="rId7" Type="http://schemas.openxmlformats.org/officeDocument/2006/relationships/slide" Target="slide92.xml"/><Relationship Id="rId12" Type="http://schemas.openxmlformats.org/officeDocument/2006/relationships/slide" Target="slide364.xml"/><Relationship Id="rId2" Type="http://schemas.openxmlformats.org/officeDocument/2006/relationships/slide" Target="slide80.xml"/><Relationship Id="rId1" Type="http://schemas.openxmlformats.org/officeDocument/2006/relationships/slideLayout" Target="../slideLayouts/slideLayout2.xml"/><Relationship Id="rId6" Type="http://schemas.openxmlformats.org/officeDocument/2006/relationships/slide" Target="slide89.xml"/><Relationship Id="rId11" Type="http://schemas.openxmlformats.org/officeDocument/2006/relationships/slide" Target="slide46.xml"/><Relationship Id="rId5" Type="http://schemas.openxmlformats.org/officeDocument/2006/relationships/slide" Target="slide55.xml"/><Relationship Id="rId10" Type="http://schemas.openxmlformats.org/officeDocument/2006/relationships/slide" Target="slide97.xml"/><Relationship Id="rId4" Type="http://schemas.openxmlformats.org/officeDocument/2006/relationships/slide" Target="slide84.xml"/><Relationship Id="rId9" Type="http://schemas.openxmlformats.org/officeDocument/2006/relationships/slide" Target="slide9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6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9.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81.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8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slide" Target="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4.xml"/></Relationships>
</file>

<file path=ppt/slides/_rels/slide8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slide" Target="slide79.xml"/><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image" Target="../media/image111.pn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4.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4.xml"/></Relationships>
</file>

<file path=ppt/slides/_rels/slide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jpeg"/><Relationship Id="rId1" Type="http://schemas.openxmlformats.org/officeDocument/2006/relationships/slideLayout" Target="../slideLayouts/slideLayout2.xml"/><Relationship Id="rId5" Type="http://schemas.openxmlformats.org/officeDocument/2006/relationships/slide" Target="slide79.xml"/><Relationship Id="rId4" Type="http://schemas.openxmlformats.org/officeDocument/2006/relationships/slide" Target="slide364.xml"/></Relationships>
</file>

<file path=ppt/slides/_rels/slide92.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3.xml.rels><?xml version="1.0" encoding="UTF-8" standalone="yes"?>
<Relationships xmlns="http://schemas.openxmlformats.org/package/2006/relationships"><Relationship Id="rId3" Type="http://schemas.openxmlformats.org/officeDocument/2006/relationships/slide" Target="slide364.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slide" Target="slide79.xml"/></Relationships>
</file>

<file path=ppt/slides/_rels/slide9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 Id="rId5" Type="http://schemas.openxmlformats.org/officeDocument/2006/relationships/slide" Target="slide233.xml"/><Relationship Id="rId4" Type="http://schemas.openxmlformats.org/officeDocument/2006/relationships/image" Target="../media/image118.png"/></Relationships>
</file>

<file path=ppt/slides/_rels/slide9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slide" Target="slide3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102.xml"/><Relationship Id="rId1" Type="http://schemas.openxmlformats.org/officeDocument/2006/relationships/slideLayout" Target="../slideLayouts/slideLayout2.xml"/><Relationship Id="rId6" Type="http://schemas.openxmlformats.org/officeDocument/2006/relationships/slide" Target="slide364.xml"/><Relationship Id="rId5" Type="http://schemas.openxmlformats.org/officeDocument/2006/relationships/slide" Target="slide46.xml"/><Relationship Id="rId4" Type="http://schemas.openxmlformats.org/officeDocument/2006/relationships/slide" Target="slide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592714182"/>
              </p:ext>
            </p:extLst>
          </p:nvPr>
        </p:nvGraphicFramePr>
        <p:xfrm>
          <a:off x="3290207" y="2813240"/>
          <a:ext cx="4612822" cy="1970405"/>
        </p:xfrm>
        <a:graphic>
          <a:graphicData uri="http://schemas.openxmlformats.org/drawingml/2006/table">
            <a:tbl>
              <a:tblPr/>
              <a:tblGrid>
                <a:gridCol w="1842745">
                  <a:extLst>
                    <a:ext uri="{9D8B030D-6E8A-4147-A177-3AD203B41FA5}">
                      <a16:colId xmlns:a16="http://schemas.microsoft.com/office/drawing/2014/main" val="2798934004"/>
                    </a:ext>
                  </a:extLst>
                </a:gridCol>
                <a:gridCol w="2770077">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WSLOfflinePackageInstall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오프라인</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패키지 설치 </a:t>
                      </a:r>
                      <a:r>
                        <a:rPr lang="en-US" altLang="ko-KR" sz="1000" kern="0" spc="0" dirty="0">
                          <a:solidFill>
                            <a:srgbClr val="000000"/>
                          </a:solidFill>
                          <a:effectLst/>
                          <a:latin typeface="함초롬바탕" panose="02030604000101010101" pitchFamily="18" charset="-127"/>
                        </a:rPr>
                        <a:t>(bgpdump)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632060"/>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0"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돋보기에서 </a:t>
            </a:r>
            <a:r>
              <a:rPr lang="en-US" altLang="ko-KR" sz="1000" dirty="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featurename:Microsoft-Windows-Subsystem-Linux</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r>
              <a:rPr lang="en-US" altLang="ko-KR" sz="900" dirty="0">
                <a:solidFill>
                  <a:srgbClr val="00B050"/>
                </a:solidFill>
              </a:rPr>
              <a:t>dism.exe /online /enable-feature /</a:t>
            </a:r>
            <a:r>
              <a:rPr lang="en-US" altLang="ko-KR" sz="900" dirty="0" err="1">
                <a:solidFill>
                  <a:srgbClr val="00B050"/>
                </a:solidFill>
              </a:rPr>
              <a:t>featurename:VirtualMachinePlatform</a:t>
            </a:r>
            <a:r>
              <a:rPr lang="en-US" altLang="ko-KR" sz="900" dirty="0">
                <a:solidFill>
                  <a:srgbClr val="00B050"/>
                </a:solidFill>
              </a:rPr>
              <a:t> /all /</a:t>
            </a:r>
            <a:r>
              <a:rPr lang="en-US" altLang="ko-KR" sz="900" dirty="0" err="1">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/Environ/WSLOfflinePackageInstall</a:t>
            </a:r>
            <a:br>
              <a:rPr lang="en-US" altLang="ko-KR" dirty="0"/>
            </a:br>
            <a:r>
              <a:rPr lang="en-US" altLang="ko-KR" dirty="0"/>
              <a:t>  WSL </a:t>
            </a:r>
            <a:r>
              <a:rPr lang="ko-KR" altLang="en-US" dirty="0"/>
              <a:t>패키지 오프라인 설치</a:t>
            </a:r>
            <a:r>
              <a:rPr lang="en-US" altLang="ko-KR" dirty="0"/>
              <a:t>(bgpdump)</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http://archive.ubuntu.com</a:t>
            </a:r>
            <a:r>
              <a:rPr lang="en-US" altLang="ko-KR" sz="1000" dirty="0"/>
              <a:t> </a:t>
            </a:r>
            <a:r>
              <a:rPr lang="ko-KR" altLang="en-US" sz="1000" dirty="0"/>
              <a:t>에서</a:t>
            </a:r>
            <a:r>
              <a:rPr lang="en-US" altLang="ko-KR" sz="1000" dirty="0"/>
              <a:t>, </a:t>
            </a:r>
            <a:r>
              <a:rPr lang="ko-KR" altLang="en-US" sz="1000" dirty="0"/>
              <a:t>원하는 패키지를 다운받는다</a:t>
            </a:r>
            <a:r>
              <a:rPr lang="en-US" altLang="ko-KR" sz="1000" dirty="0"/>
              <a:t>.</a:t>
            </a:r>
          </a:p>
          <a:p>
            <a:pPr>
              <a:lnSpc>
                <a:spcPct val="140000"/>
              </a:lnSpc>
            </a:pPr>
            <a:r>
              <a:rPr lang="en-US" altLang="ko-KR" sz="1000" dirty="0"/>
              <a:t> </a:t>
            </a:r>
            <a:r>
              <a:rPr lang="ko-KR" altLang="en-US" sz="1000" dirty="0"/>
              <a:t>본 예시는 </a:t>
            </a:r>
            <a:r>
              <a:rPr lang="en-US" altLang="ko-KR" sz="1000" dirty="0"/>
              <a:t>bgpdump </a:t>
            </a:r>
            <a:r>
              <a:rPr lang="ko-KR" altLang="en-US" sz="1000" dirty="0"/>
              <a:t>이므로</a:t>
            </a:r>
            <a:r>
              <a:rPr lang="en-US" altLang="ko-KR" sz="1000" dirty="0"/>
              <a:t>, </a:t>
            </a:r>
          </a:p>
          <a:p>
            <a:pPr>
              <a:lnSpc>
                <a:spcPct val="140000"/>
              </a:lnSpc>
            </a:pPr>
            <a:r>
              <a:rPr lang="en-US" altLang="ko-KR" sz="1000" dirty="0">
                <a:hlinkClick r:id="rId4"/>
              </a:rPr>
              <a:t>http://archive.ubuntu.com/ubuntu/pool/universe/b/bgpdump/</a:t>
            </a:r>
            <a:r>
              <a:rPr lang="en-US" altLang="ko-KR" sz="1000" dirty="0"/>
              <a:t> </a:t>
            </a:r>
            <a:r>
              <a:rPr lang="ko-KR" altLang="en-US" sz="1000" dirty="0"/>
              <a:t>로 이동하여</a:t>
            </a:r>
            <a:r>
              <a:rPr lang="en-US" altLang="ko-KR" sz="1000" dirty="0"/>
              <a:t>,</a:t>
            </a:r>
          </a:p>
          <a:p>
            <a:pPr>
              <a:lnSpc>
                <a:spcPct val="140000"/>
              </a:lnSpc>
            </a:pPr>
            <a:r>
              <a:rPr lang="en-US" altLang="ko-KR" sz="1000" dirty="0"/>
              <a:t>bgpdump_1.6.0-2_amd64.deb </a:t>
            </a:r>
            <a:r>
              <a:rPr lang="ko-KR" altLang="en-US" sz="1000" dirty="0"/>
              <a:t>를 다운로드한다</a:t>
            </a:r>
            <a:r>
              <a:rPr lang="en-US" altLang="ko-KR" sz="1000" dirty="0"/>
              <a:t>.</a:t>
            </a:r>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우분투에서</a:t>
            </a:r>
            <a:r>
              <a:rPr lang="en-US" altLang="ko-KR" sz="1000" dirty="0"/>
              <a:t>, </a:t>
            </a:r>
            <a:r>
              <a:rPr lang="ko-KR" altLang="en-US" sz="1000" dirty="0"/>
              <a:t>패키지를</a:t>
            </a:r>
            <a:r>
              <a:rPr lang="en-US" altLang="ko-KR" sz="1000" dirty="0"/>
              <a:t> </a:t>
            </a:r>
            <a:r>
              <a:rPr lang="ko-KR" altLang="en-US" sz="1000" dirty="0"/>
              <a:t>다운로드한 경로에 </a:t>
            </a:r>
            <a:r>
              <a:rPr lang="en-US" altLang="ko-KR" sz="1000" dirty="0"/>
              <a:t>ls </a:t>
            </a:r>
            <a:r>
              <a:rPr lang="ko-KR" altLang="en-US" sz="1000" dirty="0"/>
              <a:t>를 이용하여 들어간다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다음 명령어를 입력하여 </a:t>
            </a:r>
            <a:r>
              <a:rPr lang="en-US" altLang="ko-KR" sz="1000" dirty="0"/>
              <a:t>bgpdump </a:t>
            </a:r>
            <a:r>
              <a:rPr lang="ko-KR" altLang="en-US" sz="1000" dirty="0"/>
              <a:t>를 설치한다</a:t>
            </a:r>
            <a:r>
              <a:rPr lang="en-US" altLang="ko-KR" sz="1000" dirty="0"/>
              <a:t>.</a:t>
            </a:r>
          </a:p>
          <a:p>
            <a:pPr>
              <a:lnSpc>
                <a:spcPct val="140000"/>
              </a:lnSpc>
            </a:pPr>
            <a:r>
              <a:rPr lang="en-US" altLang="ko-KR" sz="1000" dirty="0" err="1">
                <a:solidFill>
                  <a:srgbClr val="00B050"/>
                </a:solidFill>
              </a:rPr>
              <a:t>sudo</a:t>
            </a:r>
            <a:r>
              <a:rPr lang="en-US" altLang="ko-KR" sz="1000" dirty="0">
                <a:solidFill>
                  <a:srgbClr val="00B050"/>
                </a:solidFill>
              </a:rPr>
              <a:t> </a:t>
            </a:r>
            <a:r>
              <a:rPr lang="en-US" altLang="ko-KR" sz="1000" dirty="0" err="1">
                <a:solidFill>
                  <a:srgbClr val="00B050"/>
                </a:solidFill>
              </a:rPr>
              <a:t>dpkg</a:t>
            </a:r>
            <a:r>
              <a:rPr lang="en-US" altLang="ko-KR" sz="1000" dirty="0">
                <a:solidFill>
                  <a:srgbClr val="00B050"/>
                </a:solidFill>
              </a:rPr>
              <a:t> –</a:t>
            </a:r>
            <a:r>
              <a:rPr lang="en-US" altLang="ko-KR" sz="1000" dirty="0" err="1">
                <a:solidFill>
                  <a:srgbClr val="00B050"/>
                </a:solidFill>
              </a:rPr>
              <a:t>i</a:t>
            </a:r>
            <a:r>
              <a:rPr lang="en-US" altLang="ko-KR" sz="1000" dirty="0">
                <a:solidFill>
                  <a:srgbClr val="00B050"/>
                </a:solidFill>
              </a:rPr>
              <a:t> bgpdump_1.6.0-2_amd64.deb </a:t>
            </a: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endParaRPr lang="en-US" altLang="ko-KR" sz="1000" dirty="0">
              <a:solidFill>
                <a:srgbClr val="00B050"/>
              </a:solidFill>
            </a:endParaRPr>
          </a:p>
          <a:p>
            <a:pPr>
              <a:lnSpc>
                <a:spcPct val="140000"/>
              </a:lnSpc>
            </a:pPr>
            <a:r>
              <a:rPr lang="en-US" altLang="ko-KR" sz="1000" dirty="0"/>
              <a:t>4. bgpdump </a:t>
            </a:r>
            <a:r>
              <a:rPr lang="ko-KR" altLang="en-US" sz="1000" dirty="0"/>
              <a:t>를 쳐서 잘 설치되었는지 확인한다</a:t>
            </a:r>
            <a:r>
              <a:rPr lang="en-US" altLang="ko-KR" sz="1000" dirty="0"/>
              <a:t>.</a:t>
            </a:r>
            <a:endParaRPr lang="en-US" altLang="ko-KR" sz="1000" dirty="0">
              <a:solidFill>
                <a:srgbClr val="00B050"/>
              </a:solidFill>
            </a:endParaRP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5"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44E85FC0-5988-40D3-8C94-2A8E8FB1FE5B}"/>
              </a:ext>
            </a:extLst>
          </p:cNvPr>
          <p:cNvPicPr>
            <a:picLocks noChangeAspect="1"/>
          </p:cNvPicPr>
          <p:nvPr/>
        </p:nvPicPr>
        <p:blipFill rotWithShape="1">
          <a:blip r:embed="rId6"/>
          <a:srcRect l="1" r="339" b="23775"/>
          <a:stretch/>
        </p:blipFill>
        <p:spPr>
          <a:xfrm>
            <a:off x="580444" y="2960670"/>
            <a:ext cx="5214695" cy="3300981"/>
          </a:xfrm>
          <a:prstGeom prst="rect">
            <a:avLst/>
          </a:prstGeom>
        </p:spPr>
      </p:pic>
      <p:pic>
        <p:nvPicPr>
          <p:cNvPr id="11" name="그림 10">
            <a:extLst>
              <a:ext uri="{FF2B5EF4-FFF2-40B4-BE49-F238E27FC236}">
                <a16:creationId xmlns:a16="http://schemas.microsoft.com/office/drawing/2014/main" id="{A7D2DB8D-0520-4571-9BA4-79C619B56012}"/>
              </a:ext>
            </a:extLst>
          </p:cNvPr>
          <p:cNvPicPr>
            <a:picLocks noChangeAspect="1"/>
          </p:cNvPicPr>
          <p:nvPr/>
        </p:nvPicPr>
        <p:blipFill>
          <a:blip r:embed="rId7"/>
          <a:stretch>
            <a:fillRect/>
          </a:stretch>
        </p:blipFill>
        <p:spPr>
          <a:xfrm>
            <a:off x="6654260" y="2295367"/>
            <a:ext cx="4467849" cy="1133633"/>
          </a:xfrm>
          <a:prstGeom prst="rect">
            <a:avLst/>
          </a:prstGeom>
        </p:spPr>
      </p:pic>
      <p:pic>
        <p:nvPicPr>
          <p:cNvPr id="13" name="그림 12">
            <a:extLst>
              <a:ext uri="{FF2B5EF4-FFF2-40B4-BE49-F238E27FC236}">
                <a16:creationId xmlns:a16="http://schemas.microsoft.com/office/drawing/2014/main" id="{E991284A-478D-4947-B442-937A0ED203C1}"/>
              </a:ext>
            </a:extLst>
          </p:cNvPr>
          <p:cNvPicPr>
            <a:picLocks noChangeAspect="1"/>
          </p:cNvPicPr>
          <p:nvPr/>
        </p:nvPicPr>
        <p:blipFill rotWithShape="1">
          <a:blip r:embed="rId8"/>
          <a:srcRect r="34208" b="14939"/>
          <a:stretch/>
        </p:blipFill>
        <p:spPr>
          <a:xfrm>
            <a:off x="6349714" y="3585040"/>
            <a:ext cx="5283534" cy="178269"/>
          </a:xfrm>
          <a:prstGeom prst="rect">
            <a:avLst/>
          </a:prstGeom>
        </p:spPr>
      </p:pic>
      <p:pic>
        <p:nvPicPr>
          <p:cNvPr id="15" name="그림 14">
            <a:extLst>
              <a:ext uri="{FF2B5EF4-FFF2-40B4-BE49-F238E27FC236}">
                <a16:creationId xmlns:a16="http://schemas.microsoft.com/office/drawing/2014/main" id="{3D746132-1C59-4018-A365-FDC5875DB994}"/>
              </a:ext>
            </a:extLst>
          </p:cNvPr>
          <p:cNvPicPr>
            <a:picLocks noChangeAspect="1"/>
          </p:cNvPicPr>
          <p:nvPr/>
        </p:nvPicPr>
        <p:blipFill>
          <a:blip r:embed="rId9"/>
          <a:stretch>
            <a:fillRect/>
          </a:stretch>
        </p:blipFill>
        <p:spPr>
          <a:xfrm>
            <a:off x="6262754" y="4506005"/>
            <a:ext cx="5457453" cy="780494"/>
          </a:xfrm>
          <a:prstGeom prst="rect">
            <a:avLst/>
          </a:prstGeom>
        </p:spPr>
      </p:pic>
      <p:pic>
        <p:nvPicPr>
          <p:cNvPr id="22" name="그림 21">
            <a:extLst>
              <a:ext uri="{FF2B5EF4-FFF2-40B4-BE49-F238E27FC236}">
                <a16:creationId xmlns:a16="http://schemas.microsoft.com/office/drawing/2014/main" id="{AB67231E-263B-4912-970C-EA6E9A018E92}"/>
              </a:ext>
            </a:extLst>
          </p:cNvPr>
          <p:cNvPicPr>
            <a:picLocks noChangeAspect="1"/>
          </p:cNvPicPr>
          <p:nvPr/>
        </p:nvPicPr>
        <p:blipFill>
          <a:blip r:embed="rId10"/>
          <a:stretch>
            <a:fillRect/>
          </a:stretch>
        </p:blipFill>
        <p:spPr>
          <a:xfrm>
            <a:off x="6262754" y="5800703"/>
            <a:ext cx="5282272" cy="575147"/>
          </a:xfrm>
          <a:prstGeom prst="rect">
            <a:avLst/>
          </a:prstGeom>
        </p:spPr>
      </p:pic>
    </p:spTree>
    <p:extLst>
      <p:ext uri="{BB962C8B-B14F-4D97-AF65-F5344CB8AC3E}">
        <p14:creationId xmlns:p14="http://schemas.microsoft.com/office/powerpoint/2010/main" val="2224242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13689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28768</TotalTime>
  <Words>30322</Words>
  <Application>Microsoft Office PowerPoint</Application>
  <PresentationFormat>와이드스크린</PresentationFormat>
  <Paragraphs>6937</Paragraphs>
  <Slides>369</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369</vt:i4>
      </vt:variant>
    </vt:vector>
  </HeadingPairs>
  <TitlesOfParts>
    <vt:vector size="392"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/Environ/WSLOfflinePackageInstall   WSL 패키지 오프라인 설치(bgpdump)</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746</cp:revision>
  <dcterms:created xsi:type="dcterms:W3CDTF">2021-02-08T02:39:04Z</dcterms:created>
  <dcterms:modified xsi:type="dcterms:W3CDTF">2021-05-12T08:05:21Z</dcterms:modified>
</cp:coreProperties>
</file>